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58" r:id="rId7"/>
    <p:sldId id="266" r:id="rId8"/>
    <p:sldId id="271" r:id="rId9"/>
    <p:sldId id="270" r:id="rId10"/>
    <p:sldId id="269" r:id="rId11"/>
    <p:sldId id="268" r:id="rId12"/>
    <p:sldId id="281" r:id="rId13"/>
    <p:sldId id="280" r:id="rId14"/>
    <p:sldId id="279" r:id="rId15"/>
    <p:sldId id="278" r:id="rId16"/>
    <p:sldId id="277" r:id="rId17"/>
    <p:sldId id="276" r:id="rId18"/>
    <p:sldId id="275" r:id="rId19"/>
    <p:sldId id="274" r:id="rId20"/>
    <p:sldId id="286" r:id="rId21"/>
    <p:sldId id="285" r:id="rId22"/>
    <p:sldId id="284" r:id="rId23"/>
    <p:sldId id="283" r:id="rId24"/>
    <p:sldId id="282" r:id="rId25"/>
    <p:sldId id="273" r:id="rId26"/>
    <p:sldId id="272" r:id="rId27"/>
    <p:sldId id="287" r:id="rId28"/>
    <p:sldId id="288" r:id="rId29"/>
    <p:sldId id="290" r:id="rId30"/>
    <p:sldId id="289" r:id="rId31"/>
    <p:sldId id="303" r:id="rId32"/>
    <p:sldId id="321" r:id="rId33"/>
    <p:sldId id="292" r:id="rId34"/>
    <p:sldId id="291" r:id="rId35"/>
    <p:sldId id="293" r:id="rId36"/>
    <p:sldId id="294" r:id="rId37"/>
    <p:sldId id="260" r:id="rId38"/>
    <p:sldId id="304" r:id="rId39"/>
    <p:sldId id="262" r:id="rId40"/>
    <p:sldId id="322" r:id="rId41"/>
    <p:sldId id="338" r:id="rId42"/>
    <p:sldId id="323" r:id="rId43"/>
    <p:sldId id="32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  <p:sldId id="328" r:id="rId61"/>
    <p:sldId id="329" r:id="rId62"/>
    <p:sldId id="332" r:id="rId63"/>
    <p:sldId id="298" r:id="rId64"/>
    <p:sldId id="334" r:id="rId65"/>
    <p:sldId id="300" r:id="rId66"/>
    <p:sldId id="337" r:id="rId67"/>
    <p:sldId id="335" r:id="rId68"/>
    <p:sldId id="336" r:id="rId69"/>
    <p:sldId id="333" r:id="rId7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0924-B3AD-4061-A54A-21E6DFBF76C5}" type="datetimeFigureOut">
              <a:rPr lang="zh-TW" altLang="en-US" smtClean="0"/>
              <a:t>2015/10/5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A26B-24FF-4D5D-AF6C-320C6DF65D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736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0924-B3AD-4061-A54A-21E6DFBF76C5}" type="datetimeFigureOut">
              <a:rPr lang="zh-TW" altLang="en-US" smtClean="0"/>
              <a:t>2015/10/5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A26B-24FF-4D5D-AF6C-320C6DF65D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465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0924-B3AD-4061-A54A-21E6DFBF76C5}" type="datetimeFigureOut">
              <a:rPr lang="zh-TW" altLang="en-US" smtClean="0"/>
              <a:t>2015/10/5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A26B-24FF-4D5D-AF6C-320C6DF65D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444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0924-B3AD-4061-A54A-21E6DFBF76C5}" type="datetimeFigureOut">
              <a:rPr lang="zh-TW" altLang="en-US" smtClean="0"/>
              <a:t>2015/10/5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A26B-24FF-4D5D-AF6C-320C6DF65D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869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0924-B3AD-4061-A54A-21E6DFBF76C5}" type="datetimeFigureOut">
              <a:rPr lang="zh-TW" altLang="en-US" smtClean="0"/>
              <a:t>2015/10/5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A26B-24FF-4D5D-AF6C-320C6DF65D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095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0924-B3AD-4061-A54A-21E6DFBF76C5}" type="datetimeFigureOut">
              <a:rPr lang="zh-TW" altLang="en-US" smtClean="0"/>
              <a:t>2015/10/5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A26B-24FF-4D5D-AF6C-320C6DF65D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342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0924-B3AD-4061-A54A-21E6DFBF76C5}" type="datetimeFigureOut">
              <a:rPr lang="zh-TW" altLang="en-US" smtClean="0"/>
              <a:t>2015/10/5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A26B-24FF-4D5D-AF6C-320C6DF65D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453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0924-B3AD-4061-A54A-21E6DFBF76C5}" type="datetimeFigureOut">
              <a:rPr lang="zh-TW" altLang="en-US" smtClean="0"/>
              <a:t>2015/10/5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A26B-24FF-4D5D-AF6C-320C6DF65D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397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0924-B3AD-4061-A54A-21E6DFBF76C5}" type="datetimeFigureOut">
              <a:rPr lang="zh-TW" altLang="en-US" smtClean="0"/>
              <a:t>2015/10/5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A26B-24FF-4D5D-AF6C-320C6DF65D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168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0924-B3AD-4061-A54A-21E6DFBF76C5}" type="datetimeFigureOut">
              <a:rPr lang="zh-TW" altLang="en-US" smtClean="0"/>
              <a:t>2015/10/5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A26B-24FF-4D5D-AF6C-320C6DF65D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218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0924-B3AD-4061-A54A-21E6DFBF76C5}" type="datetimeFigureOut">
              <a:rPr lang="zh-TW" altLang="en-US" smtClean="0"/>
              <a:t>2015/10/5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A26B-24FF-4D5D-AF6C-320C6DF65D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449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50924-B3AD-4061-A54A-21E6DFBF76C5}" type="datetimeFigureOut">
              <a:rPr lang="zh-TW" altLang="en-US" smtClean="0"/>
              <a:t>2015/10/5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FA26B-24FF-4D5D-AF6C-320C6DF65D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841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5059680" y="895477"/>
            <a:ext cx="1902206" cy="202189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463296" y="3105835"/>
            <a:ext cx="113751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</a:t>
            </a:r>
            <a:r>
              <a:rPr lang="en-US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2015</a:t>
            </a:r>
            <a:r>
              <a:rPr lang="zh-TW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r>
              <a:rPr lang="en-US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2016</a:t>
            </a:r>
            <a:r>
              <a:rPr lang="zh-TW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年度</a:t>
            </a:r>
            <a:endParaRPr lang="en-US" altLang="zh-TW" sz="4400" b="1" kern="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endParaRPr lang="zh-TW" altLang="zh-TW" sz="800" kern="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r>
              <a:rPr lang="zh-TW" altLang="zh-TW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zh-TW" altLang="en-US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專區</a:t>
            </a:r>
            <a:r>
              <a:rPr lang="zh-TW" altLang="en-US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44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endParaRPr lang="en-US" altLang="zh-TW" sz="4400" b="1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r>
              <a:rPr lang="zh-TW" altLang="zh-TW" sz="8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800" b="1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r>
              <a:rPr lang="en-US" altLang="zh-TW" sz="4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力行</a:t>
            </a:r>
            <a:r>
              <a:rPr lang="zh-TW" altLang="en-US" sz="4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建國  建華  太陽</a:t>
            </a:r>
            <a:r>
              <a:rPr lang="en-US" altLang="zh-TW" sz="4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800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endParaRPr lang="en-US" altLang="zh-TW" sz="800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r>
              <a:rPr lang="en-US" altLang="zh-TW" sz="4400" b="1" kern="100" dirty="0" smtClean="0">
                <a:latin typeface="Arial Rounded MT Bold" panose="020F0704030504030204" pitchFamily="34" charset="0"/>
              </a:rPr>
              <a:t> </a:t>
            </a:r>
            <a:r>
              <a:rPr lang="zh-TW" altLang="zh-TW" sz="44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聯合例會暨總監訪問</a:t>
            </a:r>
            <a:endParaRPr lang="zh-TW" altLang="zh-TW" sz="44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8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5280660" y="3578352"/>
            <a:ext cx="4689348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總監最高指導</a:t>
            </a:r>
            <a:endParaRPr lang="en-US" altLang="zh-TW" sz="3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3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李樹枝 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zh-TW" altLang="en-US" sz="7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074" name="Picture 2" descr="http://lions300a2.org/thumb.php?src=uploads%2Fhuman_pic%2Fpic%2F20150603092417226.jp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522" y="1954289"/>
            <a:ext cx="2541270" cy="35260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" name="Picture 1" descr="15-1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02208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15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5308092" y="3346704"/>
            <a:ext cx="4421124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秘書長</a:t>
            </a:r>
            <a:endParaRPr lang="en-US" altLang="zh-TW" sz="4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李彩秋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zh-TW" altLang="en-US" sz="7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098" name="Picture 2" descr="http://lions300a2.org/thumb.php?src=uploads%2Fhuman_pic%2Fpic%2F20150610120725948.jp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237" y="2115490"/>
            <a:ext cx="2416302" cy="33526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" name="Picture 1" descr="15-1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865632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6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147560" y="4218434"/>
            <a:ext cx="3371088" cy="1780031"/>
          </a:xfrm>
        </p:spPr>
        <p:txBody>
          <a:bodyPr>
            <a:noAutofit/>
          </a:bodyPr>
          <a:lstStyle/>
          <a:p>
            <a:pPr algn="ctr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獅友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3869436" y="3023617"/>
            <a:ext cx="5664708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財務長</a:t>
            </a:r>
            <a:endParaRPr lang="en-US" altLang="zh-TW" sz="4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張文深</a:t>
            </a:r>
            <a:endParaRPr lang="zh-TW" altLang="en-US" sz="7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122" name="Picture 2" descr="http://lions300a2.org/thumb.php?src=uploads%2Fhuman_pic%2Fpic%2F20140701004843756.jp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121" y="2422841"/>
            <a:ext cx="2238630" cy="31061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" name="Picture 1" descr="15-1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02208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55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5096255" y="3011425"/>
            <a:ext cx="5372100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TW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LCIF</a:t>
            </a:r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區協調長</a:t>
            </a:r>
            <a:endParaRPr lang="en-US" altLang="zh-TW" sz="4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黃美麗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146" name="Picture 2" descr="http://lions300a2.org/thumb.php?src=uploads%2Fhuman_pic%2Fpic%2F20150628232339398.pn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489" y="2239961"/>
            <a:ext cx="2404745" cy="33365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" name="Picture 1" descr="15-1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877824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08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962144" y="2901697"/>
            <a:ext cx="4971288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事務長</a:t>
            </a:r>
            <a:endParaRPr lang="en-US" altLang="zh-TW" sz="4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黃清源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170" name="Picture 2" descr="http://lions300a2.org/thumb.php?src=uploads%2Fhuman_pic%2Fpic%2F20150628232305891.pn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689" y="1934146"/>
            <a:ext cx="2607438" cy="36178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" name="Picture 1" descr="15-1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26592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0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730496" y="2901697"/>
            <a:ext cx="5202936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辦事處主任</a:t>
            </a:r>
            <a:endParaRPr lang="en-US" altLang="zh-TW" sz="4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徐由豈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854" y="2034566"/>
            <a:ext cx="2656058" cy="37566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1" descr="15-1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02208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23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828032" y="2901697"/>
            <a:ext cx="5105400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TW" sz="3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GLT</a:t>
            </a:r>
            <a:r>
              <a:rPr lang="zh-TW" altLang="en-US" sz="3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區協調長</a:t>
            </a:r>
            <a:endParaRPr lang="en-US" altLang="zh-TW" sz="3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暨</a:t>
            </a:r>
            <a:r>
              <a:rPr lang="zh-TW" altLang="en-US" sz="3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講師團團</a:t>
            </a:r>
            <a:r>
              <a:rPr lang="zh-TW" altLang="en-US" sz="3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</a:t>
            </a:r>
            <a:endParaRPr lang="en-US" altLang="zh-TW" sz="3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許樹勳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218" name="Picture 2" descr="http://lions300a2.org/thumb.php?src=uploads%2Fhuman_pic%2Fpic%2F20130521060354118.jp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638" y="2177986"/>
            <a:ext cx="2477897" cy="34380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" name="Picture 1" descr="15-1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865632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9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5010912" y="2901697"/>
            <a:ext cx="4922520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TW" sz="3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GMT</a:t>
            </a:r>
            <a:r>
              <a:rPr lang="zh-TW" altLang="en-US" sz="3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區協調長</a:t>
            </a:r>
            <a:endParaRPr lang="en-US" altLang="zh-TW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羅文貴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42" name="Picture 2" descr="http://lions300a2.org/thumb.php?src=uploads%2Fhuman_pic%2Fpic%2F20150603113450415.jp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479" y="2118042"/>
            <a:ext cx="2409317" cy="33429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" name="Picture 1" descr="15-1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877824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46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5449824" y="2901697"/>
            <a:ext cx="4483608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資訊長</a:t>
            </a:r>
            <a:endParaRPr lang="en-US" altLang="zh-TW" sz="4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葉美麗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</a:p>
        </p:txBody>
      </p:sp>
      <p:pic>
        <p:nvPicPr>
          <p:cNvPr id="11266" name="Picture 2" descr="http://lions300a2.org/thumb.php?src=uploads%2Fhuman_pic%2Fpic%2F20140701002557824.jp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903" y="2191193"/>
            <a:ext cx="2355977" cy="32689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" name="Picture 1" descr="15-1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38784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68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901184" y="2901697"/>
            <a:ext cx="5032248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公關長</a:t>
            </a:r>
            <a:endParaRPr lang="en-US" altLang="zh-TW" sz="4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曾慶銓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2290" name="Picture 2" descr="http://lions300a2.org/thumb.php?src=uploads%2Fhuman_pic%2Fpic%2F20150604112909335.jp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488" y="2314101"/>
            <a:ext cx="2185289" cy="30320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" name="Picture 1" descr="15-1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50976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23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49328" y="5309615"/>
            <a:ext cx="2785328" cy="1176528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分區主席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建國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5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施蔡國瑛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9413293" y="5309615"/>
            <a:ext cx="2100072" cy="944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太陽會長</a:t>
            </a: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沈鴻麟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標題 1"/>
          <p:cNvSpPr txBox="1">
            <a:spLocks/>
          </p:cNvSpPr>
          <p:nvPr/>
        </p:nvSpPr>
        <p:spPr>
          <a:xfrm>
            <a:off x="7396075" y="5309616"/>
            <a:ext cx="2100072" cy="12070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建華會長</a:t>
            </a: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石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佩可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691594" y="5294374"/>
            <a:ext cx="2100072" cy="12070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力行會長</a:t>
            </a: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陳新發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標題 1"/>
          <p:cNvSpPr txBox="1">
            <a:spLocks/>
          </p:cNvSpPr>
          <p:nvPr/>
        </p:nvSpPr>
        <p:spPr>
          <a:xfrm>
            <a:off x="2787360" y="5352288"/>
            <a:ext cx="2100072" cy="112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建國會長</a:t>
            </a: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陳彩雲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  <p:pic>
        <p:nvPicPr>
          <p:cNvPr id="20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47590" y="540133"/>
            <a:ext cx="649562" cy="6904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lions300a2.org/thumb.php?src=uploads%2Fhuman_pic%2Fpic%2F20150609144014625.jpg&amp;width=80&amp;height=1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841" y="1713671"/>
            <a:ext cx="2100104" cy="29138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8" name="Picture 4" descr="http://lions300a2.org/thumb.php?src=uploads%2Fhuman_pic%2Fpic%2F20150626221335755.jpg&amp;width=80&amp;height=1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47" y="2218960"/>
            <a:ext cx="1762917" cy="24460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0" name="Picture 6" descr="http://lions300a2.org/thumb.php?src=uploads%2Fhuman_pic%2Fpic%2F201506281032167.jpg&amp;width=80&amp;height=1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718" y="2215028"/>
            <a:ext cx="1738765" cy="24125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2" name="Picture 8" descr="http://lions300a2.org/thumb.php?src=uploads%2Fhuman_pic%2Fpic%2F20150626214648176.png&amp;width=80&amp;height=1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917" y="2215027"/>
            <a:ext cx="1738765" cy="24125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4" name="Picture 10" descr="http://lions300a2.org/thumb.php?src=uploads%2Fhuman_pic%2Fpic%2F20150624200742588.jpg&amp;width=80&amp;height=1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976" y="2216042"/>
            <a:ext cx="1738033" cy="24115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98011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5023104" y="2901697"/>
            <a:ext cx="4910328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聯誼長</a:t>
            </a:r>
            <a:endParaRPr lang="en-US" altLang="zh-TW" sz="4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李黎明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5362" name="Picture 2" descr="http://lions300a2.org/thumb.php?src=uploads%2Fhuman_pic%2Fpic%2F20140701004715938.jp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637" y="1925021"/>
            <a:ext cx="2465706" cy="34211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" name="Picture 1" descr="15-1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50976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99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657344" y="2901697"/>
            <a:ext cx="5276088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督導長</a:t>
            </a:r>
            <a:endParaRPr lang="en-US" altLang="zh-TW" sz="4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程國樑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6386" name="Picture 2" descr="http://lions300a2.org/thumb.php?src=uploads%2Fhuman_pic%2Fpic%2F2013060503094037.jp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655" y="2212602"/>
            <a:ext cx="2258441" cy="31335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" name="Picture 1" descr="15-1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26592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15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754880" y="2901697"/>
            <a:ext cx="5178552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總務長</a:t>
            </a:r>
            <a:endParaRPr lang="en-US" altLang="zh-TW" sz="4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楊崇銘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7410" name="Picture 2" descr="http://lions300a2.org/thumb.php?src=uploads%2Fhuman_pic%2Fpic%2F20150628231455735.pn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710" y="2032697"/>
            <a:ext cx="2477897" cy="34380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" name="Picture 1" descr="15-1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14400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56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364736" y="2901697"/>
            <a:ext cx="5568696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法律長</a:t>
            </a:r>
            <a:endParaRPr lang="en-US" altLang="zh-TW" sz="4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金學坪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8434" name="Picture 2" descr="http://lions300a2.org/thumb.php?src=uploads%2Fhuman_pic%2Fpic%2F20150604112946650.jp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134" y="2043438"/>
            <a:ext cx="2380361" cy="33027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" name="Picture 1" descr="15-1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38784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31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137660" y="2877313"/>
            <a:ext cx="6239256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駐區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總監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特別顧問團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團長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黎瑞良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</a:p>
        </p:txBody>
      </p:sp>
      <p:pic>
        <p:nvPicPr>
          <p:cNvPr id="19458" name="Picture 2" descr="http://lions300a2.org/thumb.php?src=uploads%2Fhuman_pic%2Fpic%2F20150628230319399.pn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095" y="2328675"/>
            <a:ext cx="2348357" cy="32583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" name="Picture 1" descr="15-1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38784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41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925568" y="2816353"/>
            <a:ext cx="5007864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駐區總監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特別助理團團長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林秀霞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</a:p>
        </p:txBody>
      </p:sp>
      <p:pic>
        <p:nvPicPr>
          <p:cNvPr id="13314" name="Picture 2" descr="http://lions300a2.org/thumb.php?src=uploads%2Fhuman_pic%2Fpic%2F20150628230347994.pn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398" y="2233634"/>
            <a:ext cx="2282825" cy="31674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" name="Picture 1" descr="15-1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02208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12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5059680" y="2901697"/>
            <a:ext cx="4873752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專區主席</a:t>
            </a:r>
            <a:endParaRPr lang="en-US" altLang="zh-TW" sz="4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謝德祥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14400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  <p:pic>
        <p:nvPicPr>
          <p:cNvPr id="10" name="Picture 2" descr="http://lions300a2.org/thumb.php?src=uploads%2Fhuman_pic%2Fpic%2F20150603125856408.jpg&amp;width=80&amp;height=1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379" y="1722716"/>
            <a:ext cx="2665957" cy="36990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63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5266944" y="2901697"/>
            <a:ext cx="4666488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力行會長</a:t>
            </a:r>
            <a:endParaRPr lang="en-US" altLang="zh-TW" sz="4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陳新發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02208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  <p:pic>
        <p:nvPicPr>
          <p:cNvPr id="11" name="Picture 4" descr="http://lions300a2.org/thumb.php?src=uploads%2Fhuman_pic%2Fpic%2F20150626221335755.jpg&amp;width=80&amp;height=1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639" y="2133616"/>
            <a:ext cx="2395049" cy="33231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53598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5086639" y="2926081"/>
            <a:ext cx="4629912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建國會長</a:t>
            </a:r>
            <a:endParaRPr lang="en-US" altLang="zh-TW" sz="4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陳彩雲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02208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  <p:pic>
        <p:nvPicPr>
          <p:cNvPr id="11" name="Picture 6" descr="http://lions300a2.org/thumb.php?src=uploads%2Fhuman_pic%2Fpic%2F201506281032167.jpg&amp;width=80&amp;height=1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109" y="2251604"/>
            <a:ext cx="2387530" cy="33127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57375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5462016" y="2901697"/>
            <a:ext cx="4471416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建華會長</a:t>
            </a:r>
            <a:endParaRPr lang="en-US" altLang="zh-TW" sz="4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石佩可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877824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  <p:pic>
        <p:nvPicPr>
          <p:cNvPr id="11" name="Picture 8" descr="http://lions300a2.org/thumb.php?src=uploads%2Fhuman_pic%2Fpic%2F20150626214648176.png&amp;width=80&amp;height=1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185" y="2055830"/>
            <a:ext cx="2542615" cy="35278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48070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016" y="0"/>
            <a:ext cx="10338816" cy="6892544"/>
          </a:xfrm>
        </p:spPr>
      </p:pic>
    </p:spTree>
    <p:extLst>
      <p:ext uri="{BB962C8B-B14F-4D97-AF65-F5344CB8AC3E}">
        <p14:creationId xmlns:p14="http://schemas.microsoft.com/office/powerpoint/2010/main" val="180174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5401056" y="2901697"/>
            <a:ext cx="4532376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太陽會長</a:t>
            </a:r>
            <a:endParaRPr lang="en-US" altLang="zh-TW" sz="4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沈鴻霖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26592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  <p:pic>
        <p:nvPicPr>
          <p:cNvPr id="11" name="Picture 10" descr="http://lions300a2.org/thumb.php?src=uploads%2Fhuman_pic%2Fpic%2F20150624200742588.jpg&amp;width=80&amp;height=1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360" y="1934926"/>
            <a:ext cx="2620752" cy="36362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98719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20368" y="3060192"/>
            <a:ext cx="9235440" cy="4364735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4800" b="1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介紹總監、區</a:t>
            </a:r>
            <a:r>
              <a:rPr lang="zh-TW" altLang="zh-TW" sz="4800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閣員</a:t>
            </a:r>
            <a:r>
              <a:rPr lang="en-US" altLang="zh-TW" sz="4800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sz="4800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zh-TW" sz="4800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及</a:t>
            </a:r>
            <a:r>
              <a:rPr lang="zh-TW" altLang="zh-TW" sz="4800" b="1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各會會長暨與會獅友</a:t>
            </a:r>
            <a:endParaRPr lang="zh-TW" altLang="zh-TW" sz="4800" kern="100" dirty="0">
              <a:latin typeface="Times New Roman" panose="02020603050405020304" pitchFamily="18" charset="0"/>
            </a:endParaRPr>
          </a:p>
        </p:txBody>
      </p:sp>
      <p:pic>
        <p:nvPicPr>
          <p:cNvPr id="4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4986528" y="1816680"/>
            <a:ext cx="1903997" cy="2023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36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5522976" y="3011425"/>
            <a:ext cx="4873752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分區主席</a:t>
            </a:r>
            <a:endParaRPr lang="en-US" altLang="zh-TW" sz="4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6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施蔡國瑛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14400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  <p:pic>
        <p:nvPicPr>
          <p:cNvPr id="11" name="Picture 2" descr="http://lions300a2.org/thumb.php?src=uploads%2Fhuman_pic%2Fpic%2F20150609144014625.jpg&amp;width=80&amp;height=1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632" y="1811207"/>
            <a:ext cx="2795048" cy="38781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67619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1556565" y="2090929"/>
            <a:ext cx="1906997" cy="3724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endParaRPr lang="en-US" altLang="zh-TW" sz="6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務</a:t>
            </a:r>
            <a:endParaRPr lang="en-US" altLang="zh-TW" sz="6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</a:t>
            </a:r>
            <a:endParaRPr lang="en-US" altLang="zh-TW" sz="6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告</a:t>
            </a:r>
            <a:endParaRPr lang="zh-TW" altLang="en-US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標題 1"/>
          <p:cNvSpPr txBox="1">
            <a:spLocks/>
          </p:cNvSpPr>
          <p:nvPr/>
        </p:nvSpPr>
        <p:spPr>
          <a:xfrm>
            <a:off x="5852160" y="3108961"/>
            <a:ext cx="4666488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力行會長</a:t>
            </a:r>
            <a:endParaRPr lang="en-US" altLang="zh-TW" sz="4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zh-TW" altLang="en-US" sz="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陳新發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2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14400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4" descr="http://lions300a2.org/thumb.php?src=uploads%2Fhuman_pic%2Fpic%2F20150626221335755.jpg&amp;width=80&amp;height=1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383" y="2182384"/>
            <a:ext cx="2395049" cy="33231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44569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1562626" y="2090929"/>
            <a:ext cx="1906997" cy="3724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endParaRPr lang="en-US" altLang="zh-TW" sz="6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務</a:t>
            </a:r>
            <a:endParaRPr lang="en-US" altLang="zh-TW" sz="6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</a:t>
            </a:r>
            <a:endParaRPr lang="en-US" altLang="zh-TW" sz="6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告</a:t>
            </a:r>
            <a:endParaRPr lang="zh-TW" altLang="en-US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標題 1"/>
          <p:cNvSpPr txBox="1">
            <a:spLocks/>
          </p:cNvSpPr>
          <p:nvPr/>
        </p:nvSpPr>
        <p:spPr>
          <a:xfrm>
            <a:off x="5766816" y="3157729"/>
            <a:ext cx="4629912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建國會長</a:t>
            </a:r>
            <a:endParaRPr lang="en-US" altLang="zh-TW" sz="4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陳彩雲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2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14400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矩形 12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  <p:pic>
        <p:nvPicPr>
          <p:cNvPr id="14" name="Picture 6" descr="http://lions300a2.org/thumb.php?src=uploads%2Fhuman_pic%2Fpic%2F201506281032167.jpg&amp;width=80&amp;height=1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286" y="2202836"/>
            <a:ext cx="2387530" cy="33127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25068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1519179" y="2127505"/>
            <a:ext cx="1906997" cy="3724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endParaRPr lang="en-US" altLang="zh-TW" sz="6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務</a:t>
            </a:r>
            <a:endParaRPr lang="en-US" altLang="zh-TW" sz="6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</a:t>
            </a:r>
            <a:endParaRPr lang="en-US" altLang="zh-TW" sz="6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告</a:t>
            </a:r>
            <a:endParaRPr lang="zh-TW" altLang="en-US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5742432" y="3188208"/>
            <a:ext cx="4471416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建華會長</a:t>
            </a:r>
            <a:endParaRPr lang="en-US" altLang="zh-TW" sz="4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石佩可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1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14400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8" descr="http://lions300a2.org/thumb.php?src=uploads%2Fhuman_pic%2Fpic%2F20150626214648176.png&amp;width=80&amp;height=1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056" y="2127505"/>
            <a:ext cx="2542615" cy="35278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53912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1441500" y="1980320"/>
            <a:ext cx="1906997" cy="3724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endParaRPr lang="en-US" altLang="zh-TW" sz="6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務</a:t>
            </a:r>
            <a:endParaRPr lang="en-US" altLang="zh-TW" sz="6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</a:t>
            </a:r>
            <a:endParaRPr lang="en-US" altLang="zh-TW" sz="6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告</a:t>
            </a:r>
            <a:endParaRPr lang="zh-TW" altLang="en-US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標題 1"/>
          <p:cNvSpPr txBox="1">
            <a:spLocks/>
          </p:cNvSpPr>
          <p:nvPr/>
        </p:nvSpPr>
        <p:spPr>
          <a:xfrm>
            <a:off x="5986272" y="3121153"/>
            <a:ext cx="4532376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太陽會長</a:t>
            </a:r>
            <a:endParaRPr lang="en-US" altLang="zh-TW" sz="4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沈鴻麟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2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14400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矩形 12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  <p:pic>
        <p:nvPicPr>
          <p:cNvPr id="14" name="Picture 10" descr="http://lions300a2.org/thumb.php?src=uploads%2Fhuman_pic%2Fpic%2F20150624200742588.jpg&amp;width=80&amp;height=1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792" y="1980320"/>
            <a:ext cx="2620752" cy="36362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54525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25376" y="1499774"/>
            <a:ext cx="6049258" cy="10882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zh-TW" sz="4000" b="1" u="sng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新會員入會宣誓</a:t>
            </a:r>
            <a:endParaRPr lang="zh-TW" altLang="en-US" sz="4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-831695" y="4928432"/>
            <a:ext cx="6049258" cy="1653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zh-TW" altLang="en-US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監誓人</a:t>
            </a:r>
            <a:r>
              <a:rPr lang="en-US" altLang="zh-TW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  <a:r>
              <a:rPr lang="zh-TW" altLang="en-US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專區主席</a:t>
            </a:r>
            <a:endParaRPr lang="en-US" altLang="zh-TW" b="1" kern="1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zh-TW" altLang="en-US" sz="4400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謝德祥 </a:t>
            </a:r>
            <a:r>
              <a:rPr lang="zh-TW" altLang="en-US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獅友</a:t>
            </a:r>
            <a:endParaRPr lang="zh-TW" altLang="en-US" dirty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557782" y="1952783"/>
            <a:ext cx="6256522" cy="43992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zh-TW" altLang="en-US" sz="5400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endParaRPr lang="zh-TW" altLang="en-US" sz="5400" dirty="0"/>
          </a:p>
        </p:txBody>
      </p:sp>
      <p:pic>
        <p:nvPicPr>
          <p:cNvPr id="10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14400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  <p:pic>
        <p:nvPicPr>
          <p:cNvPr id="14" name="Picture 2" descr="http://lions300a2.org/thumb.php?src=uploads%2Fhuman_pic%2Fpic%2F20150603125856408.jpg&amp;width=80&amp;height=1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33" y="1721896"/>
            <a:ext cx="2249403" cy="31210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標題 1"/>
          <p:cNvSpPr txBox="1">
            <a:spLocks/>
          </p:cNvSpPr>
          <p:nvPr/>
        </p:nvSpPr>
        <p:spPr>
          <a:xfrm>
            <a:off x="4139963" y="912383"/>
            <a:ext cx="7751942" cy="6480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力行 </a:t>
            </a:r>
            <a:r>
              <a:rPr lang="en-US" altLang="zh-TW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趙國良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、賴長生、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蘇永祥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陳國麟 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建國 </a:t>
            </a:r>
            <a:r>
              <a:rPr lang="en-US" altLang="zh-TW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李潤梅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、吳品潔、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林雪茹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楊錦華、莊美霞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太陽 </a:t>
            </a:r>
            <a:r>
              <a:rPr lang="en-US" altLang="zh-TW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洪國城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、張倍源、楊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介獻</a:t>
            </a:r>
            <a:endParaRPr lang="zh-TW" altLang="en-US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926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5046" y="1445824"/>
            <a:ext cx="6049258" cy="10882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4000" b="1" u="sng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頒發新獅友</a:t>
            </a:r>
            <a:r>
              <a:rPr lang="zh-TW" altLang="en-US" sz="4000" b="1" u="sng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證書</a:t>
            </a:r>
            <a:endParaRPr lang="zh-TW" altLang="en-US" sz="4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-505149" y="5437037"/>
            <a:ext cx="6049258" cy="1653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zh-TW" altLang="en-US" sz="3600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總監</a:t>
            </a:r>
            <a:r>
              <a:rPr lang="zh-TW" altLang="en-US" sz="4400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許焜海</a:t>
            </a:r>
            <a:r>
              <a:rPr lang="zh-TW" altLang="en-US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獅友</a:t>
            </a:r>
            <a:endParaRPr lang="zh-TW" altLang="en-US" dirty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557782" y="1952783"/>
            <a:ext cx="6256522" cy="43992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zh-TW" altLang="en-US" sz="5400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endParaRPr lang="zh-TW" altLang="en-US" sz="5400" dirty="0"/>
          </a:p>
        </p:txBody>
      </p:sp>
      <p:pic>
        <p:nvPicPr>
          <p:cNvPr id="10" name="Picture 2" descr="http://lions300a2.org/upload2/fck/images/CKH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953" y="1833867"/>
            <a:ext cx="2545055" cy="28851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3" name="Picture 1" descr="15-1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14400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4440058" y="912383"/>
            <a:ext cx="7751942" cy="6480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力行 </a:t>
            </a:r>
            <a:r>
              <a:rPr lang="en-US" altLang="zh-TW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趙國良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、賴長生、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蘇永祥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陳國麟 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建國 </a:t>
            </a:r>
            <a:r>
              <a:rPr lang="en-US" altLang="zh-TW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李潤梅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、吳品潔、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林雪茹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楊錦華、莊美霞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太陽 </a:t>
            </a:r>
            <a:r>
              <a:rPr lang="en-US" altLang="zh-TW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洪國城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、張倍源、楊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介獻</a:t>
            </a:r>
            <a:endParaRPr lang="zh-TW" altLang="en-US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928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45792" y="1907790"/>
            <a:ext cx="9147048" cy="1325563"/>
          </a:xfrm>
        </p:spPr>
        <p:txBody>
          <a:bodyPr>
            <a:normAutofit/>
          </a:bodyPr>
          <a:lstStyle/>
          <a:p>
            <a:pPr algn="ctr"/>
            <a:r>
              <a:rPr lang="zh-TW" altLang="zh-TW" sz="8800" b="1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總監</a:t>
            </a:r>
            <a:r>
              <a:rPr lang="zh-TW" altLang="zh-TW" sz="8800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訪問</a:t>
            </a:r>
            <a:endParaRPr lang="zh-TW" altLang="en-US" sz="8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793757" y="5397881"/>
            <a:ext cx="4879848" cy="11492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zh-TW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秘書長 </a:t>
            </a:r>
            <a:r>
              <a:rPr lang="zh-TW" altLang="zh-TW" sz="6600" b="1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李彩秋</a:t>
            </a:r>
            <a:r>
              <a:rPr lang="zh-TW" altLang="zh-TW" b="1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zh-TW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主持</a:t>
            </a:r>
            <a:r>
              <a:rPr lang="zh-TW" altLang="zh-TW" sz="2400" kern="100" dirty="0">
                <a:latin typeface="Times New Roman" panose="02020603050405020304" pitchFamily="18" charset="0"/>
              </a:rPr>
              <a:t/>
            </a:r>
            <a:br>
              <a:rPr lang="zh-TW" altLang="zh-TW" sz="2400" kern="100" dirty="0">
                <a:latin typeface="Times New Roman" panose="02020603050405020304" pitchFamily="18" charset="0"/>
              </a:rPr>
            </a:br>
            <a:endParaRPr lang="zh-TW" altLang="en-US" dirty="0"/>
          </a:p>
        </p:txBody>
      </p:sp>
      <p:pic>
        <p:nvPicPr>
          <p:cNvPr id="4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1682496" y="1474597"/>
            <a:ext cx="1903997" cy="2023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lions300a2.org/thumb.php?src=uploads%2Fhuman_pic%2Fpic%2F20150610120725948.jpg&amp;width=80&amp;height=1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3605" y="3462528"/>
            <a:ext cx="2049615" cy="284384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7" name="矩形 6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61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890" y="1289175"/>
            <a:ext cx="5341430" cy="4009437"/>
          </a:xfrm>
        </p:spPr>
      </p:pic>
      <p:pic>
        <p:nvPicPr>
          <p:cNvPr id="5" name="內容版面配置區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3" y="1289176"/>
            <a:ext cx="6021515" cy="401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76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lions300a2.org/upload2/fck/images/CKH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620" y="2116106"/>
            <a:ext cx="3261360" cy="369722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5771388" y="3206497"/>
            <a:ext cx="4543044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    監</a:t>
            </a:r>
            <a:endParaRPr lang="en-US" altLang="zh-TW" sz="4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許焜海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Picture 1" descr="15-1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853440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4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5059680" y="895477"/>
            <a:ext cx="1902206" cy="202189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463296" y="3105835"/>
            <a:ext cx="113751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</a:t>
            </a:r>
            <a:r>
              <a:rPr lang="en-US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2015</a:t>
            </a:r>
            <a:r>
              <a:rPr lang="zh-TW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r>
              <a:rPr lang="en-US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2016</a:t>
            </a:r>
            <a:r>
              <a:rPr lang="zh-TW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年度</a:t>
            </a:r>
            <a:endParaRPr lang="en-US" altLang="zh-TW" sz="4400" b="1" kern="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endParaRPr lang="zh-TW" altLang="zh-TW" sz="800" kern="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r>
              <a:rPr lang="zh-TW" altLang="zh-TW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zh-TW" altLang="en-US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專區</a:t>
            </a:r>
            <a:r>
              <a:rPr lang="zh-TW" altLang="en-US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44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endParaRPr lang="en-US" altLang="zh-TW" sz="4400" b="1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r>
              <a:rPr lang="zh-TW" altLang="zh-TW" sz="8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800" b="1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r>
              <a:rPr lang="en-US" altLang="zh-TW" sz="4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力行</a:t>
            </a:r>
            <a:r>
              <a:rPr lang="zh-TW" altLang="en-US" sz="4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建國  建華  太陽</a:t>
            </a:r>
            <a:r>
              <a:rPr lang="en-US" altLang="zh-TW" sz="4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800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endParaRPr lang="en-US" altLang="zh-TW" sz="800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r>
              <a:rPr lang="en-US" altLang="zh-TW" sz="4400" b="1" kern="100" dirty="0" smtClean="0">
                <a:latin typeface="Arial Rounded MT Bold" panose="020F0704030504030204" pitchFamily="34" charset="0"/>
              </a:rPr>
              <a:t> </a:t>
            </a:r>
            <a:r>
              <a:rPr lang="zh-TW" altLang="zh-TW" sz="44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聯合例會暨總監訪問</a:t>
            </a:r>
            <a:endParaRPr lang="zh-TW" altLang="zh-TW" sz="44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5369052" y="3206497"/>
            <a:ext cx="4750308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第一副總監</a:t>
            </a:r>
            <a:endParaRPr lang="en-US" altLang="zh-TW" sz="37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黃秀榕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6" name="Picture 2" descr="http://lions300a2.org/upload2/fck/images/201206280018303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851" y="1971510"/>
            <a:ext cx="2939201" cy="373434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1" descr="15-1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865632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03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5390388" y="3590544"/>
            <a:ext cx="4591812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第二副總監</a:t>
            </a:r>
            <a:endParaRPr lang="en-US" altLang="zh-TW" sz="37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3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林正義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zh-TW" altLang="en-US" sz="7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050" name="Picture 2" descr="http://lions300a2.org/upload2/fck/images/%E6%AD%A3%E7%BE%A9%281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569" y="1892757"/>
            <a:ext cx="2629027" cy="3819195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1" descr="15-1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816864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9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5937504" y="1962913"/>
            <a:ext cx="4788408" cy="4139184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zh-TW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zh-TW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5856772" y="865633"/>
            <a:ext cx="5457444" cy="1170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5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第一副總監   </a:t>
            </a:r>
            <a:r>
              <a:rPr lang="zh-TW" altLang="en-US" sz="45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黃秀榕</a:t>
            </a:r>
            <a:r>
              <a:rPr lang="zh-TW" altLang="en-US" sz="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9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獅友</a:t>
            </a:r>
            <a:endParaRPr lang="zh-TW" altLang="en-US" sz="29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6" name="Picture 2" descr="http://lions300a2.org/upload2/fck/images/201206280018303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35" y="1737635"/>
            <a:ext cx="3294253" cy="4185452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7" name="標題 1"/>
          <p:cNvSpPr txBox="1">
            <a:spLocks/>
          </p:cNvSpPr>
          <p:nvPr/>
        </p:nvSpPr>
        <p:spPr>
          <a:xfrm>
            <a:off x="5722620" y="2109216"/>
            <a:ext cx="5286756" cy="4126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zh-TW" altLang="en-US" sz="7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6198108" y="1832231"/>
            <a:ext cx="5372100" cy="4722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*   國大代表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頂尖全球投資機構  董事長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二屆會長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公關長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LCIF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區協調長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GMT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區協調長兼講師團團長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GLT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區協調長兼講師團團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秘書長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第二副總監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現任第一副總監</a:t>
            </a:r>
            <a:endParaRPr lang="zh-TW" altLang="en-US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833636" y="1737635"/>
            <a:ext cx="41010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菁英獅子會獅齡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:13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324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ions300a2.org/upload2/fck/images/%E6%AD%A3%E7%BE%A9%281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998" y="1673301"/>
            <a:ext cx="2629027" cy="3819195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矩形 1"/>
          <p:cNvSpPr/>
          <p:nvPr/>
        </p:nvSpPr>
        <p:spPr>
          <a:xfrm>
            <a:off x="5437632" y="1447646"/>
            <a:ext cx="55839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4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第二副總監   </a:t>
            </a:r>
            <a:r>
              <a:rPr lang="zh-TW" altLang="en-US" sz="44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林正義 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28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7766304" y="3889249"/>
            <a:ext cx="4788408" cy="4139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9600" smtClean="0"/>
              <a:t/>
            </a:r>
            <a:br>
              <a:rPr lang="zh-TW" altLang="en-US" sz="9600" smtClean="0"/>
            </a:br>
            <a:r>
              <a:rPr lang="en-US" altLang="zh-TW" sz="9600" smtClean="0"/>
              <a:t/>
            </a:r>
            <a:br>
              <a:rPr lang="en-US" altLang="zh-TW" sz="9600" smtClean="0"/>
            </a:br>
            <a:endParaRPr lang="zh-TW" altLang="en-US" sz="9600" dirty="0"/>
          </a:p>
        </p:txBody>
      </p:sp>
      <p:sp>
        <p:nvSpPr>
          <p:cNvPr id="8" name="矩形 7"/>
          <p:cNvSpPr/>
          <p:nvPr/>
        </p:nvSpPr>
        <p:spPr>
          <a:xfrm>
            <a:off x="6429796" y="2181132"/>
            <a:ext cx="41010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南京獅子會 獅齡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:13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5649467" y="1673301"/>
            <a:ext cx="5372100" cy="4722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雄福實業股份有限公司  董事長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LCIF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區協調長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辦事處主任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秘書長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現任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第二副總監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727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pic>
        <p:nvPicPr>
          <p:cNvPr id="5122" name="Picture 2" descr="http://lions300a2.org/thumb.php?src=uploads%2Fhuman_pic%2Fpic%2F20140701004843756.jp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479" y="1940476"/>
            <a:ext cx="2719621" cy="3773478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7" name="標題 1"/>
          <p:cNvSpPr txBox="1">
            <a:spLocks/>
          </p:cNvSpPr>
          <p:nvPr/>
        </p:nvSpPr>
        <p:spPr>
          <a:xfrm>
            <a:off x="5073396" y="1272311"/>
            <a:ext cx="5457444" cy="1170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5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財務長  </a:t>
            </a:r>
            <a:r>
              <a:rPr lang="zh-TW" altLang="en-US" sz="45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張文深 </a:t>
            </a:r>
            <a:r>
              <a:rPr lang="zh-TW" altLang="en-US" sz="29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29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29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5490972" y="1749554"/>
            <a:ext cx="5372100" cy="4722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德昌聯合會計師事務所  所長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講師團團長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資訊長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全球會員發展團隊</a:t>
            </a:r>
            <a:r>
              <a:rPr lang="en-US" altLang="zh-TW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GMT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協調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稽核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現任財務長</a:t>
            </a:r>
            <a:endParaRPr lang="zh-TW" altLang="en-US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966500" y="2179896"/>
            <a:ext cx="41010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自強獅子會 獅齡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:24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731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pic>
        <p:nvPicPr>
          <p:cNvPr id="6146" name="Picture 2" descr="http://lions300a2.org/thumb.php?src=uploads%2Fhuman_pic%2Fpic%2F20150628232339398.pn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591" y="1722069"/>
            <a:ext cx="2616581" cy="363051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7" name="標題 1"/>
          <p:cNvSpPr txBox="1">
            <a:spLocks/>
          </p:cNvSpPr>
          <p:nvPr/>
        </p:nvSpPr>
        <p:spPr>
          <a:xfrm>
            <a:off x="5434584" y="1505715"/>
            <a:ext cx="5457444" cy="1170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TW" sz="25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LCIF</a:t>
            </a:r>
            <a:r>
              <a:rPr lang="zh-TW" altLang="en-US" sz="25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區協調長 </a:t>
            </a:r>
            <a:r>
              <a:rPr lang="zh-TW" altLang="en-US" sz="45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黃美麗 </a:t>
            </a:r>
            <a:r>
              <a:rPr lang="zh-TW" altLang="en-US" sz="29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29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29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5763768" y="1819605"/>
            <a:ext cx="5372100" cy="4722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三芳紙業有限公司  董事長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公關長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財務長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現任</a:t>
            </a:r>
            <a:r>
              <a:rPr lang="en-US" altLang="zh-TW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LCIF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區協調長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259108" y="2414536"/>
            <a:ext cx="41010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中北獅子會 獅齡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:20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072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pic>
        <p:nvPicPr>
          <p:cNvPr id="7170" name="Picture 2" descr="http://lions300a2.org/thumb.php?src=uploads%2Fhuman_pic%2Fpic%2F20150628232305891.pn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246" y="1752753"/>
            <a:ext cx="2884806" cy="400267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7" name="標題 1"/>
          <p:cNvSpPr txBox="1">
            <a:spLocks/>
          </p:cNvSpPr>
          <p:nvPr/>
        </p:nvSpPr>
        <p:spPr>
          <a:xfrm>
            <a:off x="5625084" y="1210058"/>
            <a:ext cx="5457444" cy="1170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5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事務長 </a:t>
            </a:r>
            <a:r>
              <a:rPr lang="zh-TW" altLang="en-US" sz="45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黃清源 </a:t>
            </a:r>
            <a:r>
              <a:rPr lang="zh-TW" altLang="en-US" sz="29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29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29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5893308" y="1513331"/>
            <a:ext cx="5372100" cy="4722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太平獅子會 </a:t>
            </a:r>
            <a:r>
              <a:rPr lang="zh-TW" altLang="en-US" sz="2900" dirty="0">
                <a:latin typeface="標楷體" panose="03000509000000000000" pitchFamily="65" charset="-120"/>
                <a:ea typeface="標楷體" panose="03000509000000000000" pitchFamily="65" charset="-120"/>
              </a:rPr>
              <a:t>獅齡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:32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en-US" altLang="zh-TW" sz="2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三騏工程有限公司  董事長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督導長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區辦事處長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聯誼長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區總監特別助理團團長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現任事務長</a:t>
            </a:r>
            <a:endParaRPr lang="zh-TW" altLang="en-US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257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426" y="1699285"/>
            <a:ext cx="2656058" cy="37566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標題 1"/>
          <p:cNvSpPr txBox="1">
            <a:spLocks/>
          </p:cNvSpPr>
          <p:nvPr/>
        </p:nvSpPr>
        <p:spPr>
          <a:xfrm>
            <a:off x="5556504" y="1614692"/>
            <a:ext cx="5457444" cy="1170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5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辦事處主任 </a:t>
            </a:r>
            <a:r>
              <a:rPr lang="zh-TW" altLang="en-US" sz="45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徐由豈 </a:t>
            </a:r>
            <a:r>
              <a:rPr lang="zh-TW" altLang="en-US" sz="29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29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29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5903976" y="1421142"/>
            <a:ext cx="5372100" cy="4722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仕貿獅子會  </a:t>
            </a:r>
            <a:r>
              <a:rPr lang="zh-TW" altLang="en-US" sz="2900" dirty="0">
                <a:latin typeface="標楷體" panose="03000509000000000000" pitchFamily="65" charset="-120"/>
                <a:ea typeface="標楷體" panose="03000509000000000000" pitchFamily="65" charset="-120"/>
              </a:rPr>
              <a:t>獅齡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:8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en-US" altLang="zh-TW" sz="2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康盛機電有限公司  總經理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稽核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現任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辦事處主任</a:t>
            </a:r>
            <a:endParaRPr lang="zh-TW" altLang="en-US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484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826008" y="-121920"/>
            <a:ext cx="10634472" cy="7583424"/>
          </a:xfrm>
        </p:spPr>
        <p:txBody>
          <a:bodyPr>
            <a:noAutofit/>
          </a:bodyPr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</a:rPr>
              <a:t>    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獅友八大信條</a:t>
            </a:r>
            <a:r>
              <a:rPr lang="en-US" altLang="zh-TW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(1) 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忠於所事，勤勉敬業，竭誠服務，爭取榮譽</a:t>
            </a:r>
            <a:b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(2) 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守正不阿，光明磊落，取之以道，追求成功</a:t>
            </a:r>
            <a:b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(3) 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誠以待人，嚴以律己，自求奮進，勿損他人</a:t>
            </a:r>
            <a:b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(4) 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犧牲小我，顧全大局，爭論無益，忠恕是從</a:t>
            </a:r>
            <a:b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(5) 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友誼至上，服務為先，絕非施惠，貴在互助</a:t>
            </a:r>
            <a:b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(6) 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言行一致，盡心盡力，效忠國家，獻身社會</a:t>
            </a:r>
            <a:b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(7) 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關懷疾苦，扶弱濟困，人溺己溺，樂於助人</a:t>
            </a:r>
            <a:b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(8) 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多加讚譽，慎於批評，但求輔助，切莫詆毀 </a:t>
            </a:r>
            <a:r>
              <a:rPr lang="en-US" altLang="zh-TW" sz="3200" dirty="0" smtClean="0">
                <a:solidFill>
                  <a:schemeClr val="tx1"/>
                </a:solidFill>
              </a:rPr>
              <a:t/>
            </a:r>
            <a:br>
              <a:rPr lang="en-US" altLang="zh-TW" sz="3200" dirty="0" smtClean="0">
                <a:solidFill>
                  <a:schemeClr val="tx1"/>
                </a:solidFill>
              </a:rPr>
            </a:br>
            <a:endParaRPr lang="zh-TW" altLang="en-US" sz="3200" dirty="0">
              <a:solidFill>
                <a:schemeClr val="tx1"/>
              </a:solidFill>
            </a:endParaRPr>
          </a:p>
        </p:txBody>
      </p:sp>
      <p:pic>
        <p:nvPicPr>
          <p:cNvPr id="6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3742944" y="688213"/>
            <a:ext cx="950976" cy="10108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05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pic>
        <p:nvPicPr>
          <p:cNvPr id="9218" name="Picture 2" descr="http://lions300a2.org/thumb.php?src=uploads%2Fhuman_pic%2Fpic%2F20130521060354118.jp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155" y="1379469"/>
            <a:ext cx="2858897" cy="3966723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7" name="標題 1"/>
          <p:cNvSpPr txBox="1">
            <a:spLocks/>
          </p:cNvSpPr>
          <p:nvPr/>
        </p:nvSpPr>
        <p:spPr>
          <a:xfrm>
            <a:off x="5434584" y="701421"/>
            <a:ext cx="5457444" cy="17234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TW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GLT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區協調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長兼講師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團團長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5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許樹勳 </a:t>
            </a:r>
            <a:r>
              <a:rPr lang="zh-TW" altLang="en-US" sz="29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29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29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5317236" y="1477804"/>
            <a:ext cx="6021324" cy="4722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仁愛獅子會 </a:t>
            </a:r>
            <a:r>
              <a:rPr lang="zh-TW" altLang="en-US" sz="2900" dirty="0">
                <a:latin typeface="標楷體" panose="03000509000000000000" pitchFamily="65" charset="-120"/>
                <a:ea typeface="標楷體" panose="03000509000000000000" pitchFamily="65" charset="-120"/>
              </a:rPr>
              <a:t>獅齡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:29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en-US" altLang="zh-TW" sz="2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樹德百貨股份有限公司董事長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臺北市後站商圈發展促進會創會理事長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駐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總監特別助理團團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聯誼長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GMT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區協調長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現任</a:t>
            </a:r>
            <a:r>
              <a:rPr lang="en-US" altLang="zh-TW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GLT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區協調長兼講師團團長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085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pic>
        <p:nvPicPr>
          <p:cNvPr id="10242" name="Picture 2" descr="http://lions300a2.org/thumb.php?src=uploads%2Fhuman_pic%2Fpic%2F20150603113450415.jp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043" y="1527774"/>
            <a:ext cx="2828417" cy="3924432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7" name="標題 1"/>
          <p:cNvSpPr txBox="1">
            <a:spLocks/>
          </p:cNvSpPr>
          <p:nvPr/>
        </p:nvSpPr>
        <p:spPr>
          <a:xfrm>
            <a:off x="5349240" y="1341597"/>
            <a:ext cx="5457444" cy="17234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TW" sz="25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GMT</a:t>
            </a:r>
            <a:r>
              <a:rPr lang="zh-TW" altLang="en-US" sz="25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區協調</a:t>
            </a:r>
            <a:r>
              <a:rPr lang="zh-TW" altLang="en-US" sz="25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</a:t>
            </a:r>
            <a:r>
              <a:rPr lang="zh-TW" altLang="en-US" sz="45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羅文貴 </a:t>
            </a:r>
            <a:r>
              <a:rPr lang="zh-TW" altLang="en-US" sz="29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29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29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5574792" y="1420464"/>
            <a:ext cx="5372100" cy="4722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松江獅子會  </a:t>
            </a:r>
            <a:r>
              <a:rPr lang="zh-TW" altLang="en-US" sz="2900" dirty="0">
                <a:latin typeface="標楷體" panose="03000509000000000000" pitchFamily="65" charset="-120"/>
                <a:ea typeface="標楷體" panose="03000509000000000000" pitchFamily="65" charset="-120"/>
              </a:rPr>
              <a:t>獅齡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:23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en-US" altLang="zh-TW" sz="2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常隆地政事務所   負責人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台北市士林地方法院調解委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員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現任</a:t>
            </a:r>
            <a:r>
              <a:rPr lang="en-US" altLang="zh-TW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GMT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區協調長</a:t>
            </a:r>
            <a:endParaRPr lang="zh-TW" altLang="en-US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482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pic>
        <p:nvPicPr>
          <p:cNvPr id="11266" name="Picture 2" descr="http://lions300a2.org/thumb.php?src=uploads%2Fhuman_pic%2Fpic%2F20140701002557824.jp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264" y="1760279"/>
            <a:ext cx="2685490" cy="372612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7" name="標題 1"/>
          <p:cNvSpPr txBox="1">
            <a:spLocks/>
          </p:cNvSpPr>
          <p:nvPr/>
        </p:nvSpPr>
        <p:spPr>
          <a:xfrm>
            <a:off x="5341620" y="1514854"/>
            <a:ext cx="5457444" cy="1170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5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資訊長  </a:t>
            </a:r>
            <a:r>
              <a:rPr lang="zh-TW" altLang="en-US" sz="45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葉美麗 </a:t>
            </a:r>
            <a:r>
              <a:rPr lang="zh-TW" altLang="en-US" sz="29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29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29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5548122" y="1514854"/>
            <a:ext cx="5702808" cy="4722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建華獅子會  </a:t>
            </a:r>
            <a:r>
              <a:rPr lang="zh-TW" altLang="en-US" sz="2900" dirty="0">
                <a:latin typeface="標楷體" panose="03000509000000000000" pitchFamily="65" charset="-120"/>
                <a:ea typeface="標楷體" panose="03000509000000000000" pitchFamily="65" charset="-120"/>
              </a:rPr>
              <a:t>獅齡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:19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en-US" altLang="zh-TW" sz="2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美麗地產股分有限公司  董事長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葉美麗不動產估價師聯合事務所所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稽核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現任資訊長</a:t>
            </a:r>
            <a:endParaRPr lang="zh-TW" altLang="en-US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974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pic>
        <p:nvPicPr>
          <p:cNvPr id="12290" name="Picture 2" descr="http://lions300a2.org/thumb.php?src=uploads%2Fhuman_pic%2Fpic%2F20150604112909335.jp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177" y="1513331"/>
            <a:ext cx="2683764" cy="3723726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7" name="標題 1"/>
          <p:cNvSpPr txBox="1">
            <a:spLocks/>
          </p:cNvSpPr>
          <p:nvPr/>
        </p:nvSpPr>
        <p:spPr>
          <a:xfrm>
            <a:off x="5170932" y="1841381"/>
            <a:ext cx="5457444" cy="1170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5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公關長  </a:t>
            </a:r>
            <a:r>
              <a:rPr lang="zh-TW" altLang="en-US" sz="45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曾慶銓 </a:t>
            </a:r>
            <a:r>
              <a:rPr lang="zh-TW" altLang="en-US" sz="29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29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29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5402580" y="1513331"/>
            <a:ext cx="5372100" cy="4722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吉達獅子會  </a:t>
            </a:r>
            <a:r>
              <a:rPr lang="zh-TW" altLang="en-US" sz="2900" dirty="0">
                <a:latin typeface="標楷體" panose="03000509000000000000" pitchFamily="65" charset="-120"/>
                <a:ea typeface="標楷體" panose="03000509000000000000" pitchFamily="65" charset="-120"/>
              </a:rPr>
              <a:t>獅齡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:24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en-US" altLang="zh-TW" sz="2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泰格貿易有限公司   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現任公關長</a:t>
            </a:r>
            <a:endParaRPr lang="zh-TW" altLang="en-US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743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pic>
        <p:nvPicPr>
          <p:cNvPr id="15362" name="Picture 2" descr="http://lions300a2.org/thumb.php?src=uploads%2Fhuman_pic%2Fpic%2F20140701004715938.jp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195" y="1437893"/>
            <a:ext cx="2926081" cy="4059942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7" name="標題 1"/>
          <p:cNvSpPr txBox="1">
            <a:spLocks/>
          </p:cNvSpPr>
          <p:nvPr/>
        </p:nvSpPr>
        <p:spPr>
          <a:xfrm>
            <a:off x="5366004" y="1814323"/>
            <a:ext cx="5457444" cy="1170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5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聯誼長  </a:t>
            </a:r>
            <a:r>
              <a:rPr lang="zh-TW" altLang="en-US" sz="45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李黎明 </a:t>
            </a:r>
            <a:r>
              <a:rPr lang="zh-TW" altLang="en-US" sz="29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29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29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5647943" y="1513331"/>
            <a:ext cx="5372100" cy="4722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華山獅子會  </a:t>
            </a:r>
            <a:r>
              <a:rPr lang="zh-TW" altLang="en-US" sz="2900" dirty="0">
                <a:latin typeface="標楷體" panose="03000509000000000000" pitchFamily="65" charset="-120"/>
                <a:ea typeface="標楷體" panose="03000509000000000000" pitchFamily="65" charset="-120"/>
              </a:rPr>
              <a:t>獅齡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:17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en-US" altLang="zh-TW" sz="2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邁捷股份有限公司  常務董事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稽核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現任聯誼長</a:t>
            </a:r>
            <a:endParaRPr lang="zh-TW" altLang="en-US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478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pic>
        <p:nvPicPr>
          <p:cNvPr id="16386" name="Picture 2" descr="http://lions300a2.org/thumb.php?src=uploads%2Fhuman_pic%2Fpic%2F2013060503094037.jp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04709"/>
            <a:ext cx="2758440" cy="3827339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7" name="標題 1"/>
          <p:cNvSpPr txBox="1">
            <a:spLocks/>
          </p:cNvSpPr>
          <p:nvPr/>
        </p:nvSpPr>
        <p:spPr>
          <a:xfrm>
            <a:off x="5366004" y="1814323"/>
            <a:ext cx="5457444" cy="1170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5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督導長  </a:t>
            </a:r>
            <a:r>
              <a:rPr lang="zh-TW" altLang="en-US" sz="45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程國樑 </a:t>
            </a:r>
            <a:r>
              <a:rPr lang="zh-TW" altLang="en-US" sz="29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29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29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5696712" y="1513331"/>
            <a:ext cx="5372100" cy="4722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安和獅子會  </a:t>
            </a:r>
            <a:r>
              <a:rPr lang="zh-TW" altLang="en-US" sz="2900" dirty="0">
                <a:latin typeface="標楷體" panose="03000509000000000000" pitchFamily="65" charset="-120"/>
                <a:ea typeface="標楷體" panose="03000509000000000000" pitchFamily="65" charset="-120"/>
              </a:rPr>
              <a:t>獅齡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:9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en-US" altLang="zh-TW" sz="2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全壽龍實業有限公司  負責人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現任督導長</a:t>
            </a:r>
            <a:endParaRPr lang="zh-TW" altLang="en-US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319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pic>
        <p:nvPicPr>
          <p:cNvPr id="17410" name="Picture 2" descr="http://lions300a2.org/thumb.php?src=uploads%2Fhuman_pic%2Fpic%2F20150628231455735.pn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154" y="1621536"/>
            <a:ext cx="2854843" cy="3961098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7" name="標題 1"/>
          <p:cNvSpPr txBox="1">
            <a:spLocks/>
          </p:cNvSpPr>
          <p:nvPr/>
        </p:nvSpPr>
        <p:spPr>
          <a:xfrm>
            <a:off x="5291327" y="1191449"/>
            <a:ext cx="5457444" cy="1170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5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總務長  </a:t>
            </a:r>
            <a:r>
              <a:rPr lang="zh-TW" altLang="en-US" sz="45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楊崇銘 </a:t>
            </a:r>
            <a:r>
              <a:rPr lang="zh-TW" altLang="en-US" sz="29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29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29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5325616" y="1513331"/>
            <a:ext cx="6021324" cy="4722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西門獅子會 </a:t>
            </a:r>
            <a:r>
              <a:rPr lang="zh-TW" altLang="en-US" sz="2900" dirty="0">
                <a:latin typeface="標楷體" panose="03000509000000000000" pitchFamily="65" charset="-120"/>
                <a:ea typeface="標楷體" panose="03000509000000000000" pitchFamily="65" charset="-120"/>
              </a:rPr>
              <a:t>獅齡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:28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en-US" altLang="zh-TW" sz="2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金山大建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設股份有限公司 董事長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事務長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駐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總監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特別顧問團團長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複合區兩屆監事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現任總務長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932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pic>
        <p:nvPicPr>
          <p:cNvPr id="18434" name="Picture 2" descr="http://lions300a2.org/thumb.php?src=uploads%2Fhuman_pic%2Fpic%2F20150604112946650.jp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048" y="1800622"/>
            <a:ext cx="2695956" cy="3740642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7" name="標題 1"/>
          <p:cNvSpPr txBox="1">
            <a:spLocks/>
          </p:cNvSpPr>
          <p:nvPr/>
        </p:nvSpPr>
        <p:spPr>
          <a:xfrm>
            <a:off x="5366004" y="1814323"/>
            <a:ext cx="5457444" cy="1170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5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法律長  </a:t>
            </a:r>
            <a:r>
              <a:rPr lang="zh-TW" altLang="en-US" sz="45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金學坪 </a:t>
            </a:r>
            <a:r>
              <a:rPr lang="zh-TW" altLang="en-US" sz="29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29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29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5696712" y="1513331"/>
            <a:ext cx="5372100" cy="4722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信德獅子會  </a:t>
            </a:r>
            <a:r>
              <a:rPr lang="zh-TW" altLang="en-US" sz="2900" dirty="0">
                <a:latin typeface="標楷體" panose="03000509000000000000" pitchFamily="65" charset="-120"/>
                <a:ea typeface="標楷體" panose="03000509000000000000" pitchFamily="65" charset="-120"/>
              </a:rPr>
              <a:t>獅齡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:14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en-US" altLang="zh-TW" sz="2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天青法律事務所主持律師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現任法律長</a:t>
            </a:r>
            <a:endParaRPr lang="zh-TW" altLang="en-US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883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pic>
        <p:nvPicPr>
          <p:cNvPr id="19458" name="Picture 2" descr="http://lions300a2.org/thumb.php?src=uploads%2Fhuman_pic%2Fpic%2F20150628230319399.pn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683" y="1559944"/>
            <a:ext cx="3101339" cy="430311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7" name="標題 1"/>
          <p:cNvSpPr txBox="1">
            <a:spLocks/>
          </p:cNvSpPr>
          <p:nvPr/>
        </p:nvSpPr>
        <p:spPr>
          <a:xfrm>
            <a:off x="5369051" y="1365028"/>
            <a:ext cx="5457444" cy="17234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駐區總監特別顧問團團長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5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黎瑞良 </a:t>
            </a:r>
            <a:r>
              <a:rPr lang="zh-TW" altLang="en-US" sz="29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29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29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5678424" y="1860054"/>
            <a:ext cx="5372100" cy="4722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愛華獅子會  </a:t>
            </a:r>
            <a:r>
              <a:rPr lang="zh-TW" altLang="en-US" sz="2900" dirty="0">
                <a:latin typeface="標楷體" panose="03000509000000000000" pitchFamily="65" charset="-120"/>
                <a:ea typeface="標楷體" panose="03000509000000000000" pitchFamily="65" charset="-120"/>
              </a:rPr>
              <a:t>獅齡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:21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en-US" altLang="zh-TW" sz="2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聚緣珠寶  負責人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總務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辦事處處長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現任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駐區總監特別顧問團團長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TW" altLang="en-US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292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pic>
        <p:nvPicPr>
          <p:cNvPr id="13314" name="Picture 2" descr="http://lions300a2.org/thumb.php?src=uploads%2Fhuman_pic%2Fpic%2F20150628230347994.pn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621" y="1694212"/>
            <a:ext cx="2877311" cy="3992273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7" name="標題 1"/>
          <p:cNvSpPr txBox="1">
            <a:spLocks/>
          </p:cNvSpPr>
          <p:nvPr/>
        </p:nvSpPr>
        <p:spPr>
          <a:xfrm>
            <a:off x="5170932" y="1694212"/>
            <a:ext cx="5457444" cy="17234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駐區總監特別助理團團長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5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林秀霞 </a:t>
            </a:r>
            <a:r>
              <a:rPr lang="zh-TW" altLang="en-US" sz="29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29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29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5539739" y="1856614"/>
            <a:ext cx="5372100" cy="4722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上繽獅子會  </a:t>
            </a:r>
            <a:r>
              <a:rPr lang="zh-TW" altLang="en-US" sz="2900" dirty="0">
                <a:latin typeface="標楷體" panose="03000509000000000000" pitchFamily="65" charset="-120"/>
                <a:ea typeface="標楷體" panose="03000509000000000000" pitchFamily="65" charset="-120"/>
              </a:rPr>
              <a:t>獅齡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:9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en-US" altLang="zh-TW" sz="2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華泰科技有限公司   總經理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現任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駐區總監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特別助理團團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TW" altLang="en-US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72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3230916"/>
            <a:ext cx="9235440" cy="4364735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4800" b="1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介紹總監、區</a:t>
            </a:r>
            <a:r>
              <a:rPr lang="zh-TW" altLang="zh-TW" sz="4800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閣員</a:t>
            </a:r>
            <a:r>
              <a:rPr lang="en-US" altLang="zh-TW" sz="4800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sz="4800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zh-TW" sz="4800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及</a:t>
            </a:r>
            <a:r>
              <a:rPr lang="zh-TW" altLang="zh-TW" sz="4800" b="1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各會會長暨與會獅友</a:t>
            </a:r>
            <a:endParaRPr lang="zh-TW" altLang="zh-TW" sz="4800" kern="100" dirty="0">
              <a:latin typeface="Times New Roman" panose="02020603050405020304" pitchFamily="18" charset="0"/>
            </a:endParaRPr>
          </a:p>
        </p:txBody>
      </p:sp>
      <p:pic>
        <p:nvPicPr>
          <p:cNvPr id="4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4913376" y="2023944"/>
            <a:ext cx="1903997" cy="2023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762628" y="7761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34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5035296" y="1285621"/>
            <a:ext cx="1902206" cy="202189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195072" y="4288459"/>
            <a:ext cx="113751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en-US" sz="60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區閣員資歷簡介</a:t>
            </a:r>
            <a:endParaRPr lang="zh-TW" altLang="zh-TW" sz="60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57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5678424" y="1860054"/>
            <a:ext cx="5372100" cy="4722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菁彩獅子會  </a:t>
            </a:r>
            <a:r>
              <a:rPr lang="zh-TW" altLang="en-US" sz="2900" dirty="0">
                <a:latin typeface="標楷體" panose="03000509000000000000" pitchFamily="65" charset="-120"/>
                <a:ea typeface="標楷體" panose="03000509000000000000" pitchFamily="65" charset="-120"/>
              </a:rPr>
              <a:t>獅齡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:13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en-US" altLang="zh-TW" sz="2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羅馬實業有限公司  董事長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專區主席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秘書長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駐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區總監特別顧問團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團長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現任秘書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TW" altLang="en-US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5366004" y="1814323"/>
            <a:ext cx="5457444" cy="1170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5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秘書長  </a:t>
            </a:r>
            <a:r>
              <a:rPr lang="zh-TW" altLang="en-US" sz="45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李彩秋 </a:t>
            </a:r>
            <a:r>
              <a:rPr lang="zh-TW" altLang="en-US" sz="29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29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29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Picture 2" descr="http://lions300a2.org/thumb.php?src=uploads%2Fhuman_pic%2Fpic%2F20150610120725948.jpg&amp;width=80&amp;height=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130" y="1994166"/>
            <a:ext cx="2808484" cy="3896776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27002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5059680" y="895477"/>
            <a:ext cx="1902206" cy="202189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463296" y="3105835"/>
            <a:ext cx="113751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</a:t>
            </a:r>
            <a:r>
              <a:rPr lang="en-US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2015</a:t>
            </a:r>
            <a:r>
              <a:rPr lang="zh-TW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r>
              <a:rPr lang="en-US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2016</a:t>
            </a:r>
            <a:r>
              <a:rPr lang="zh-TW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年度</a:t>
            </a:r>
            <a:endParaRPr lang="en-US" altLang="zh-TW" sz="4400" b="1" kern="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endParaRPr lang="zh-TW" altLang="zh-TW" sz="800" kern="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r>
              <a:rPr lang="zh-TW" altLang="zh-TW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zh-TW" altLang="en-US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專區</a:t>
            </a:r>
            <a:r>
              <a:rPr lang="zh-TW" altLang="en-US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44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endParaRPr lang="en-US" altLang="zh-TW" sz="4400" b="1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r>
              <a:rPr lang="zh-TW" altLang="zh-TW" sz="8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800" b="1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r>
              <a:rPr lang="en-US" altLang="zh-TW" sz="4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力行</a:t>
            </a:r>
            <a:r>
              <a:rPr lang="zh-TW" altLang="en-US" sz="4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建國  建華  太陽</a:t>
            </a:r>
            <a:r>
              <a:rPr lang="en-US" altLang="zh-TW" sz="4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800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endParaRPr lang="en-US" altLang="zh-TW" sz="800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r>
              <a:rPr lang="en-US" altLang="zh-TW" sz="4400" b="1" kern="100" dirty="0" smtClean="0">
                <a:latin typeface="Arial Rounded MT Bold" panose="020F0704030504030204" pitchFamily="34" charset="0"/>
              </a:rPr>
              <a:t> </a:t>
            </a:r>
            <a:r>
              <a:rPr lang="zh-TW" altLang="zh-TW" sz="44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聯合例會暨總監訪問</a:t>
            </a:r>
            <a:endParaRPr lang="zh-TW" altLang="zh-TW" sz="44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75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986528" y="3864864"/>
            <a:ext cx="5266944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專區主席</a:t>
            </a:r>
            <a:endParaRPr lang="en-US" altLang="zh-TW" sz="4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謝德祥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zh-TW" altLang="en-US" sz="7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853440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  <p:pic>
        <p:nvPicPr>
          <p:cNvPr id="7170" name="Picture 2" descr="http://lions300a2.org/thumb.php?src=uploads%2Fhuman_pic%2Fpic%2F20150603125856408.jpg&amp;width=80&amp;height=1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627" y="2297314"/>
            <a:ext cx="2546589" cy="35333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47543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49328" y="5309615"/>
            <a:ext cx="2785328" cy="1176528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分區主席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建國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5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施蔡國瑛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9413293" y="5309615"/>
            <a:ext cx="2100072" cy="944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太陽會長</a:t>
            </a: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沈鴻麟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標題 1"/>
          <p:cNvSpPr txBox="1">
            <a:spLocks/>
          </p:cNvSpPr>
          <p:nvPr/>
        </p:nvSpPr>
        <p:spPr>
          <a:xfrm>
            <a:off x="7396075" y="5309616"/>
            <a:ext cx="2100072" cy="12070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建華會長</a:t>
            </a: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石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佩可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691594" y="5294374"/>
            <a:ext cx="2100072" cy="12070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力行會長</a:t>
            </a: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陳新發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標題 1"/>
          <p:cNvSpPr txBox="1">
            <a:spLocks/>
          </p:cNvSpPr>
          <p:nvPr/>
        </p:nvSpPr>
        <p:spPr>
          <a:xfrm>
            <a:off x="2787360" y="5352288"/>
            <a:ext cx="2100072" cy="112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建國會長</a:t>
            </a: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陳彩雲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91594" y="399194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  <p:pic>
        <p:nvPicPr>
          <p:cNvPr id="20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47590" y="315587"/>
            <a:ext cx="649562" cy="6904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lions300a2.org/thumb.php?src=uploads%2Fhuman_pic%2Fpic%2F20150609144014625.jpg&amp;width=80&amp;height=1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926" y="2215027"/>
            <a:ext cx="1798503" cy="2495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8" name="Picture 4" descr="http://lions300a2.org/thumb.php?src=uploads%2Fhuman_pic%2Fpic%2F20150626221335755.jpg&amp;width=80&amp;height=1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47" y="2218960"/>
            <a:ext cx="1762917" cy="24460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0" name="Picture 6" descr="http://lions300a2.org/thumb.php?src=uploads%2Fhuman_pic%2Fpic%2F201506281032167.jpg&amp;width=80&amp;height=1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718" y="2215028"/>
            <a:ext cx="1738765" cy="24125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2" name="Picture 8" descr="http://lions300a2.org/thumb.php?src=uploads%2Fhuman_pic%2Fpic%2F20150626214648176.png&amp;width=80&amp;height=1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917" y="2215027"/>
            <a:ext cx="1738765" cy="24125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4" name="Picture 10" descr="http://lions300a2.org/thumb.php?src=uploads%2Fhuman_pic%2Fpic%2F20150624200742588.jpg&amp;width=80&amp;height=1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976" y="2216042"/>
            <a:ext cx="1738033" cy="24115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4" name="標題 1"/>
          <p:cNvSpPr txBox="1">
            <a:spLocks/>
          </p:cNvSpPr>
          <p:nvPr/>
        </p:nvSpPr>
        <p:spPr>
          <a:xfrm>
            <a:off x="1741630" y="1334507"/>
            <a:ext cx="8446008" cy="10363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各會會務得失檢討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243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lions300a2.org/upload2/fck/images/CKH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204" y="2301241"/>
            <a:ext cx="3261360" cy="3697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6417564" y="3901440"/>
            <a:ext cx="4579620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    監</a:t>
            </a:r>
            <a:endParaRPr lang="en-US" altLang="zh-TW" sz="4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許焜海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獅友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zh-TW" altLang="en-US" sz="7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894115" y="2273809"/>
            <a:ext cx="1906997" cy="3724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</a:t>
            </a:r>
            <a:endParaRPr lang="en-US" altLang="zh-TW" sz="8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8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</a:t>
            </a:r>
            <a:endParaRPr lang="zh-TW" altLang="en-US" sz="8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Picture 1" descr="15-1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853440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82824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5059680" y="895477"/>
            <a:ext cx="1902206" cy="202189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463296" y="3105835"/>
            <a:ext cx="113751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</a:t>
            </a:r>
            <a:r>
              <a:rPr lang="en-US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2015</a:t>
            </a:r>
            <a:r>
              <a:rPr lang="zh-TW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r>
              <a:rPr lang="en-US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2016</a:t>
            </a:r>
            <a:r>
              <a:rPr lang="zh-TW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年度</a:t>
            </a:r>
            <a:endParaRPr lang="en-US" altLang="zh-TW" sz="4400" b="1" kern="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endParaRPr lang="zh-TW" altLang="zh-TW" sz="800" kern="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r>
              <a:rPr lang="zh-TW" altLang="zh-TW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zh-TW" altLang="en-US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專區</a:t>
            </a:r>
            <a:r>
              <a:rPr lang="zh-TW" altLang="en-US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44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endParaRPr lang="en-US" altLang="zh-TW" sz="4400" b="1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r>
              <a:rPr lang="zh-TW" altLang="zh-TW" sz="8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800" b="1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r>
              <a:rPr lang="en-US" altLang="zh-TW" sz="4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力行</a:t>
            </a:r>
            <a:r>
              <a:rPr lang="zh-TW" altLang="en-US" sz="4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建國  建華  太陽</a:t>
            </a:r>
            <a:r>
              <a:rPr lang="en-US" altLang="zh-TW" sz="4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800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endParaRPr lang="en-US" altLang="zh-TW" sz="800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r>
              <a:rPr lang="en-US" altLang="zh-TW" sz="4400" b="1" kern="100" dirty="0" smtClean="0">
                <a:latin typeface="Arial Rounded MT Bold" panose="020F0704030504030204" pitchFamily="34" charset="0"/>
              </a:rPr>
              <a:t> </a:t>
            </a:r>
            <a:r>
              <a:rPr lang="zh-TW" altLang="zh-TW" sz="44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聯合例會暨總監訪問</a:t>
            </a:r>
            <a:endParaRPr lang="zh-TW" altLang="zh-TW" sz="44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05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49328" y="5309615"/>
            <a:ext cx="2785328" cy="1176528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分區主席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建國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5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施蔡國瑛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9413293" y="5309615"/>
            <a:ext cx="2100072" cy="944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太陽會長</a:t>
            </a: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沈鴻麟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標題 1"/>
          <p:cNvSpPr txBox="1">
            <a:spLocks/>
          </p:cNvSpPr>
          <p:nvPr/>
        </p:nvSpPr>
        <p:spPr>
          <a:xfrm>
            <a:off x="7396075" y="5309616"/>
            <a:ext cx="2100072" cy="12070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建華會長</a:t>
            </a: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石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佩可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691594" y="5294374"/>
            <a:ext cx="2100072" cy="12070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力行會長</a:t>
            </a: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陳新發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標題 1"/>
          <p:cNvSpPr txBox="1">
            <a:spLocks/>
          </p:cNvSpPr>
          <p:nvPr/>
        </p:nvSpPr>
        <p:spPr>
          <a:xfrm>
            <a:off x="2787360" y="5352288"/>
            <a:ext cx="2100072" cy="112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建國會長</a:t>
            </a: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陳彩雲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91594" y="399194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  <p:pic>
        <p:nvPicPr>
          <p:cNvPr id="20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47590" y="315587"/>
            <a:ext cx="649562" cy="6904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lions300a2.org/thumb.php?src=uploads%2Fhuman_pic%2Fpic%2F20150609144014625.jpg&amp;width=80&amp;height=1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926" y="2215027"/>
            <a:ext cx="1798503" cy="2495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8" name="Picture 4" descr="http://lions300a2.org/thumb.php?src=uploads%2Fhuman_pic%2Fpic%2F20150626221335755.jpg&amp;width=80&amp;height=1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47" y="2218960"/>
            <a:ext cx="1762917" cy="24460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0" name="Picture 6" descr="http://lions300a2.org/thumb.php?src=uploads%2Fhuman_pic%2Fpic%2F201506281032167.jpg&amp;width=80&amp;height=1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718" y="2215028"/>
            <a:ext cx="1738765" cy="24125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2" name="Picture 8" descr="http://lions300a2.org/thumb.php?src=uploads%2Fhuman_pic%2Fpic%2F20150626214648176.png&amp;width=80&amp;height=1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917" y="2215027"/>
            <a:ext cx="1738765" cy="24125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4" name="Picture 10" descr="http://lions300a2.org/thumb.php?src=uploads%2Fhuman_pic%2Fpic%2F20150624200742588.jpg&amp;width=80&amp;height=1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976" y="2216042"/>
            <a:ext cx="1738033" cy="24115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5" name="標題 1"/>
          <p:cNvSpPr txBox="1">
            <a:spLocks/>
          </p:cNvSpPr>
          <p:nvPr/>
        </p:nvSpPr>
        <p:spPr>
          <a:xfrm>
            <a:off x="1843549" y="1301966"/>
            <a:ext cx="8446008" cy="10363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獅子歌     獅子吼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339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pic>
        <p:nvPicPr>
          <p:cNvPr id="9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853440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  <p:pic>
        <p:nvPicPr>
          <p:cNvPr id="7170" name="Picture 2" descr="http://lions300a2.org/thumb.php?src=uploads%2Fhuman_pic%2Fpic%2F20150603125856408.jpg&amp;width=80&amp;height=1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419" y="2309506"/>
            <a:ext cx="2546589" cy="35333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標題 1"/>
          <p:cNvSpPr txBox="1">
            <a:spLocks/>
          </p:cNvSpPr>
          <p:nvPr/>
        </p:nvSpPr>
        <p:spPr>
          <a:xfrm>
            <a:off x="4888501" y="2339108"/>
            <a:ext cx="5288771" cy="1502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獅子歌   獅子吼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4241046" y="4255008"/>
            <a:ext cx="6583680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專區主席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謝德祥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zh-TW" altLang="en-US" sz="7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144034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15-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5059680" y="895477"/>
            <a:ext cx="1902206" cy="202189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463296" y="3105835"/>
            <a:ext cx="113751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</a:t>
            </a:r>
            <a:r>
              <a:rPr lang="en-US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2015</a:t>
            </a:r>
            <a:r>
              <a:rPr lang="zh-TW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r>
              <a:rPr lang="en-US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2016</a:t>
            </a:r>
            <a:r>
              <a:rPr lang="zh-TW" altLang="zh-TW" sz="44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年度</a:t>
            </a:r>
            <a:endParaRPr lang="en-US" altLang="zh-TW" sz="4400" b="1" kern="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endParaRPr lang="zh-TW" altLang="zh-TW" sz="800" kern="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r>
              <a:rPr lang="zh-TW" altLang="zh-TW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zh-TW" altLang="en-US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專區</a:t>
            </a:r>
            <a:r>
              <a:rPr lang="zh-TW" altLang="en-US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44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44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endParaRPr lang="en-US" altLang="zh-TW" sz="4400" b="1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r>
              <a:rPr lang="zh-TW" altLang="zh-TW" sz="800" b="1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800" b="1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r>
              <a:rPr lang="en-US" altLang="zh-TW" sz="4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力行</a:t>
            </a:r>
            <a:r>
              <a:rPr lang="zh-TW" altLang="en-US" sz="4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建國  建華  太陽</a:t>
            </a:r>
            <a:r>
              <a:rPr lang="en-US" altLang="zh-TW" sz="4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800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endParaRPr lang="en-US" altLang="zh-TW" sz="800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r>
              <a:rPr lang="en-US" altLang="zh-TW" sz="4400" b="1" kern="100" dirty="0" smtClean="0">
                <a:latin typeface="Arial Rounded MT Bold" panose="020F0704030504030204" pitchFamily="34" charset="0"/>
              </a:rPr>
              <a:t> </a:t>
            </a:r>
            <a:r>
              <a:rPr lang="zh-TW" altLang="zh-TW" sz="44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聯合例會暨總監訪問</a:t>
            </a:r>
            <a:endParaRPr lang="zh-TW" altLang="zh-TW" sz="44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84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lions300a2.org/upload2/fck/images/CKH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620" y="2116106"/>
            <a:ext cx="3261360" cy="3697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5771388" y="3206497"/>
            <a:ext cx="4543044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    監</a:t>
            </a:r>
            <a:endParaRPr lang="en-US" altLang="zh-TW" sz="4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許焜海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Picture 1" descr="15-1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987552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24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5369052" y="3206497"/>
            <a:ext cx="4750308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第一副總監</a:t>
            </a:r>
            <a:endParaRPr lang="en-US" altLang="zh-TW" sz="37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黃秀榕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6" name="Picture 2" descr="http://lions300a2.org/upload2/fck/images/201206280018303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851" y="1971510"/>
            <a:ext cx="2939201" cy="37343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" name="Picture 1" descr="15-1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865632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/>
        </p:nvSpPr>
        <p:spPr>
          <a:xfrm>
            <a:off x="701668" y="569187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4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257288" y="4456177"/>
            <a:ext cx="3371088" cy="1780031"/>
          </a:xfrm>
        </p:spPr>
        <p:txBody>
          <a:bodyPr>
            <a:noAutofit/>
          </a:bodyPr>
          <a:lstStyle/>
          <a:p>
            <a:pPr lvl="0"/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zh-TW" altLang="en-US" sz="9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5390388" y="3590544"/>
            <a:ext cx="4591812" cy="288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第二副總監</a:t>
            </a:r>
            <a:endParaRPr lang="en-US" altLang="zh-TW" sz="37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3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7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林正義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zh-TW" altLang="en-US" sz="3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zh-TW" altLang="en-US" sz="7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050" name="Picture 2" descr="http://lions300a2.org/upload2/fck/images/%E6%AD%A3%E7%BE%A9%281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569" y="1892757"/>
            <a:ext cx="2629027" cy="38191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" name="Picture 1" descr="15-1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882"/>
          <a:stretch/>
        </p:blipFill>
        <p:spPr bwMode="auto">
          <a:xfrm>
            <a:off x="816864" y="501841"/>
            <a:ext cx="721612" cy="76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610228" y="623740"/>
            <a:ext cx="113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國際獅子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Ａ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區第</a:t>
            </a:r>
            <a:r>
              <a:rPr lang="zh-TW" altLang="en-US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專區第</a:t>
            </a:r>
            <a:r>
              <a:rPr lang="en-US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zh-TW" sz="2800" b="1" kern="1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聯合</a:t>
            </a:r>
            <a:r>
              <a:rPr lang="zh-TW" altLang="zh-TW" sz="2800" b="1" kern="100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例會暨總監訪問</a:t>
            </a:r>
            <a:endParaRPr lang="zh-TW" altLang="zh-TW" sz="2800" kern="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3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紫蘿蘭色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1762</Words>
  <Application>Microsoft Office PowerPoint</Application>
  <PresentationFormat>寬螢幕</PresentationFormat>
  <Paragraphs>448</Paragraphs>
  <Slides>69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69</vt:i4>
      </vt:variant>
    </vt:vector>
  </HeadingPairs>
  <TitlesOfParts>
    <vt:vector size="78" baseType="lpstr">
      <vt:lpstr>微軟正黑體</vt:lpstr>
      <vt:lpstr>新細明體</vt:lpstr>
      <vt:lpstr>標楷體</vt:lpstr>
      <vt:lpstr>Arial</vt:lpstr>
      <vt:lpstr>Arial Rounded MT Bold</vt:lpstr>
      <vt:lpstr>Calibri</vt:lpstr>
      <vt:lpstr>Calibri Light</vt:lpstr>
      <vt:lpstr>Times New Roman</vt:lpstr>
      <vt:lpstr>Office 佈景主題</vt:lpstr>
      <vt:lpstr>PowerPoint 簡報</vt:lpstr>
      <vt:lpstr>分區主席(建國) 施蔡國瑛 </vt:lpstr>
      <vt:lpstr>PowerPoint 簡報</vt:lpstr>
      <vt:lpstr>PowerPoint 簡報</vt:lpstr>
      <vt:lpstr>    獅友八大信條  (1) 忠於所事，勤勉敬業，竭誠服務，爭取榮譽 (2) 守正不阿，光明磊落，取之以道，追求成功 (3) 誠以待人，嚴以律己，自求奮進，勿損他人 (4) 犧牲小我，顧全大局，爭論無益，忠恕是從 (5) 友誼至上，服務為先，絕非施惠，貴在互助 (6) 言行一致，盡心盡力，效忠國家，獻身社會 (7) 關懷疾苦，扶弱濟困，人溺己溺，樂於助人 (8) 多加讚譽，慎於批評，但求輔助，切莫詆毀  </vt:lpstr>
      <vt:lpstr>介紹總監、區閣員 及各會會長暨與會獅友</vt:lpstr>
      <vt:lpstr> </vt:lpstr>
      <vt:lpstr> </vt:lpstr>
      <vt:lpstr> </vt:lpstr>
      <vt:lpstr> </vt:lpstr>
      <vt:lpstr> </vt:lpstr>
      <vt:lpstr>獅友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介紹總監、區閣員 及各會會長暨與會獅友</vt:lpstr>
      <vt:lpstr> </vt:lpstr>
      <vt:lpstr> </vt:lpstr>
      <vt:lpstr> </vt:lpstr>
      <vt:lpstr> </vt:lpstr>
      <vt:lpstr> </vt:lpstr>
      <vt:lpstr>PowerPoint 簡報</vt:lpstr>
      <vt:lpstr>PowerPoint 簡報</vt:lpstr>
      <vt:lpstr>總監訪問</vt:lpstr>
      <vt:lpstr> </vt:lpstr>
      <vt:lpstr>PowerPoint 簡報</vt:lpstr>
      <vt:lpstr> </vt:lpstr>
      <vt:lpstr> </vt:lpstr>
      <vt:lpstr>  </vt:lpstr>
      <vt:lpstr>PowerPoint 簡報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PowerPoint 簡報</vt:lpstr>
      <vt:lpstr> </vt:lpstr>
      <vt:lpstr>PowerPoint 簡報</vt:lpstr>
      <vt:lpstr> </vt:lpstr>
      <vt:lpstr>分區主席(建國) 施蔡國瑛 </vt:lpstr>
      <vt:lpstr> </vt:lpstr>
      <vt:lpstr>PowerPoint 簡報</vt:lpstr>
      <vt:lpstr>分區主席(建國) 施蔡國瑛 </vt:lpstr>
      <vt:lpstr> 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boss</dc:creator>
  <cp:lastModifiedBy>User</cp:lastModifiedBy>
  <cp:revision>51</cp:revision>
  <dcterms:created xsi:type="dcterms:W3CDTF">2015-09-25T05:21:53Z</dcterms:created>
  <dcterms:modified xsi:type="dcterms:W3CDTF">2015-10-05T02:35:22Z</dcterms:modified>
</cp:coreProperties>
</file>